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ЖЕРТВОЙ 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/>
              <a:t>Единый день </a:t>
            </a:r>
            <a:br>
              <a:rPr lang="ru-RU" sz="2500" b="1" dirty="0"/>
            </a:br>
            <a:r>
              <a:rPr lang="ru-RU" sz="2500" b="1" dirty="0"/>
              <a:t>информирования населения </a:t>
            </a:r>
            <a:br>
              <a:rPr lang="ru-RU" sz="2500" b="1" dirty="0"/>
            </a:br>
            <a:r>
              <a:rPr lang="ru-RU" sz="2500" b="1" dirty="0"/>
              <a:t>август 2024 г.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b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окружающий её мир – "джунгли", способные вторгнуться в хорошо отлаженный европейский механизм…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ФЕЙК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НА</a:t>
            </a:r>
            <a:r>
              <a:rPr lang="ru-RU" sz="6000" b="1" dirty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клевета распространяются быстрее истины </a:t>
            </a:r>
          </a:p>
          <a:p>
            <a:r>
              <a:rPr lang="ru-RU" dirty="0"/>
              <a:t>(по оценкам зарубежных экспертов)</a:t>
            </a:r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власти, у государственных СМИ, у субъектов гражданского общества и «замыкание» ее на себя</a:t>
            </a: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общедоступным; 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опасность передачи </a:t>
            </a:r>
            <a:r>
              <a:rPr lang="ru-RU" sz="1400" dirty="0" err="1"/>
              <a:t>геоданных</a:t>
            </a:r>
            <a:r>
              <a:rPr lang="ru-RU" sz="1400" dirty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создайте совместно с детьми список правил использования Интернета;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научите детей тому, что к онлайн и к личному общению применимы одни и те же 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установите родительский 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периодически смотрите истории поиска в 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Продемонстрируйте детям максимальную открытость </a:t>
            </a:r>
            <a:br>
              <a:rPr lang="ru-RU" sz="1400" dirty="0"/>
            </a:br>
            <a:r>
              <a:rPr lang="ru-RU" sz="1400" dirty="0"/>
              <a:t>при отслеживании их действий в Интернете, </a:t>
            </a:r>
            <a:br>
              <a:rPr lang="ru-RU" sz="1400" dirty="0"/>
            </a:br>
            <a:r>
              <a:rPr lang="ru-RU" sz="1400" dirty="0"/>
              <a:t>чтобы 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Министерства внутренних дел </a:t>
            </a:r>
            <a:b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профилактике киберпреступлений </a:t>
            </a:r>
            <a:br>
              <a:rPr lang="be-BY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Беларуси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белорусов </a:t>
            </a:r>
            <a:br>
              <a:rPr lang="ru-RU" sz="1900" dirty="0"/>
            </a:br>
            <a:r>
              <a:rPr lang="ru-RU" sz="1900" dirty="0"/>
              <a:t>государственным средствам массовой информации растет и составляет на 2023 год </a:t>
            </a:r>
            <a:br>
              <a:rPr lang="ru-RU" sz="1900" dirty="0"/>
            </a:br>
            <a:r>
              <a:rPr lang="ru-RU" sz="1900" dirty="0"/>
              <a:t>почти 55%</a:t>
            </a: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средствах массовой информации 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br>
              <a:rPr lang="ru-RU" i="1" dirty="0"/>
            </a:br>
            <a:r>
              <a:rPr lang="ru-RU" i="1" dirty="0"/>
              <a:t>в 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около 27,4 тыс. долларов США </a:t>
            </a:r>
            <a:br>
              <a:rPr lang="ru-RU" sz="1600" dirty="0"/>
            </a:br>
            <a:r>
              <a:rPr lang="ru-RU" sz="1600" dirty="0"/>
              <a:t>и заключение под стражу на срок от 1 года. 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в соответствии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ответственность в соответствии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Уголовным кодексом 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отличить правду от вымысла и не стать жертвой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 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информации;</a:t>
            </a:r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автора 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 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поделился;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отличить правду от вымысла и не стать жертвой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даже если это ваш друг, убедитесь в том, что он компетентен в том, о чем пишет; 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запоминайте информационные ресурсы, которым можно и особенно которым нельзя верить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в Беларуси ограничен доступ </a:t>
            </a:r>
            <a:br>
              <a:rPr lang="ru-RU" sz="1750" dirty="0"/>
            </a:br>
            <a:r>
              <a:rPr lang="ru-RU" sz="1750" dirty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/>
            </a:br>
            <a:r>
              <a:rPr lang="ru-RU" sz="1750" dirty="0"/>
              <a:t>в 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br>
              <a:rPr lang="ru-RU" sz="1750" dirty="0"/>
            </a:br>
            <a:r>
              <a:rPr lang="ru-RU" sz="1750" dirty="0"/>
              <a:t>Из них за распространение экстремистских материалов в 2023 году ограничен доступ </a:t>
            </a:r>
            <a:br>
              <a:rPr lang="ru-RU" sz="1750" dirty="0"/>
            </a:br>
            <a:r>
              <a:rPr lang="ru-RU" sz="1750" dirty="0"/>
              <a:t>к 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/>
            </a:br>
            <a:r>
              <a:rPr lang="ru-RU" sz="1750" dirty="0"/>
              <a:t>за 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br>
              <a:rPr lang="ru-RU" sz="1750" dirty="0"/>
            </a:br>
            <a:r>
              <a:rPr lang="ru-RU" sz="1750" dirty="0"/>
              <a:t>В республиканский список экстремистских материалов в первом полугодии 2024 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br>
              <a:rPr lang="ru-RU" sz="1750" dirty="0"/>
            </a:br>
            <a:r>
              <a:rPr lang="ru-RU" sz="1750" dirty="0"/>
              <a:t>(в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список экстремистских материалов размещен на сайте Министерства информации Республики Беларусь 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br>
              <a:rPr lang="ru-RU" dirty="0"/>
            </a:br>
            <a:r>
              <a:rPr lang="ru-RU" dirty="0"/>
              <a:t>с 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Как избавиться от постоянного  «информационного шума»: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создайте промежутки времени, свободные от 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выделите время, в которое вы не потребляете 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дайте статьям и видео «отлежаться», прежде чем их читать или 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читайте вечерние или утренние дайджесты новостей, уделяя больше внимания местным и профессиональным 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профильтруйте 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br>
              <a:rPr lang="ru-RU" dirty="0"/>
            </a:br>
            <a:r>
              <a:rPr lang="ru-RU" dirty="0"/>
              <a:t>на телефоне</a:t>
            </a: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боты 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животных;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профили ботов обычно не содержат личных данных.</a:t>
            </a:r>
            <a:br>
              <a:rPr lang="ru-RU" sz="1600" dirty="0"/>
            </a:br>
            <a:r>
              <a:rPr lang="ru-RU" sz="1600" dirty="0"/>
              <a:t>В 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страницы;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боты активно комментируют, используя одинаковые формулировки, распространяют рекламу, спам и ложную информацию;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опечатки и орфографические ошибки мешают боту воспринимать текст корректно;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боты не реагируют на аббревиатуры, сокращения и не понимают эмоциональный или саркастический контекст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встрече с Государственным секретарем Совета Безопасности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/>
              <a:t>Республиканский список экстремистских материалов размещен на сайте Министерства информации Республики Беларусь 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/>
              <a:t>Информация Министерства внутренних дел Республики Беларусь </a:t>
            </a:r>
            <a:br>
              <a:rPr lang="be-BY" sz="1500" i="1" dirty="0"/>
            </a:br>
            <a:r>
              <a:rPr lang="be-BY" sz="1500" i="1" dirty="0"/>
              <a:t>по профилактике киберпреступлений </a:t>
            </a:r>
            <a:br>
              <a:rPr lang="be-BY" sz="1500" i="1" dirty="0"/>
            </a:br>
            <a:r>
              <a:rPr lang="be-BY" sz="1500" i="1" dirty="0"/>
              <a:t>(аудио-,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132-х </a:t>
            </a:r>
            <a:br>
              <a:rPr lang="ru-RU" sz="1900" b="1" dirty="0"/>
            </a:br>
            <a:r>
              <a:rPr lang="ru-RU" sz="1900" b="1" dirty="0"/>
              <a:t>государств 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агентства </a:t>
            </a:r>
            <a:br>
              <a:rPr lang="ru-RU" i="1" dirty="0"/>
            </a:br>
            <a:r>
              <a:rPr lang="ru-RU" i="1" dirty="0" err="1"/>
              <a:t>We</a:t>
            </a:r>
            <a:r>
              <a:rPr lang="ru-RU" i="1" dirty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/>
              <a:t>Social</a:t>
            </a:r>
            <a:r>
              <a:rPr lang="ru-RU" i="1" dirty="0"/>
              <a:t>, в 2024 году проникновение Интернета в Беларуси составило 89,5%, России – 90,4%, Казахстане – 92,3%, Польше – 88,1%, Литве – 89%, Латвии – 92,9%, Украине – 79,2%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электричества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</a:p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в мире всех,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1437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Жук Алеся Чеславовна</cp:lastModifiedBy>
  <cp:revision>104</cp:revision>
  <dcterms:created xsi:type="dcterms:W3CDTF">2024-07-24T10:48:12Z</dcterms:created>
  <dcterms:modified xsi:type="dcterms:W3CDTF">2024-08-06T13:35:31Z</dcterms:modified>
</cp:coreProperties>
</file>